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71" r:id="rId15"/>
    <p:sldId id="272" r:id="rId16"/>
    <p:sldId id="273" r:id="rId17"/>
    <p:sldId id="274" r:id="rId18"/>
    <p:sldId id="281" r:id="rId19"/>
    <p:sldId id="282" r:id="rId20"/>
    <p:sldId id="269" r:id="rId21"/>
    <p:sldId id="270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 Practice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4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1-30 at 10.54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6" y="1784990"/>
            <a:ext cx="8034045" cy="243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9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1-30 at 10.5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1" y="1371600"/>
            <a:ext cx="8557344" cy="26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1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</a:t>
            </a:r>
            <a:r>
              <a:rPr lang="en-US" dirty="0" smtClean="0"/>
              <a:t>.) </a:t>
            </a:r>
            <a:endParaRPr lang="en-US" dirty="0"/>
          </a:p>
        </p:txBody>
      </p:sp>
      <p:pic>
        <p:nvPicPr>
          <p:cNvPr id="4" name="Picture 3" descr="Screen Shot 2017-11-30 at 10.52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19" y="1735138"/>
            <a:ext cx="6950594" cy="248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1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1-30 at 10.5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20" y="2107409"/>
            <a:ext cx="2255937" cy="11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0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8.)</a:t>
            </a:r>
            <a:endParaRPr lang="en-US" dirty="0"/>
          </a:p>
        </p:txBody>
      </p:sp>
      <p:pic>
        <p:nvPicPr>
          <p:cNvPr id="5" name="Picture 4" descr="Screen Shot 2017-11-30 at 11.01.2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60"/>
          <a:stretch/>
        </p:blipFill>
        <p:spPr>
          <a:xfrm>
            <a:off x="1558473" y="1735138"/>
            <a:ext cx="7041960" cy="263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1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1-30 at 11.01.2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5"/>
          <a:stretch/>
        </p:blipFill>
        <p:spPr>
          <a:xfrm>
            <a:off x="1479941" y="1735138"/>
            <a:ext cx="5778500" cy="32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0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9.)  Find the value of x so that the function has the given value (there are three separate problems listed below). </a:t>
            </a:r>
            <a:endParaRPr lang="en-US" dirty="0"/>
          </a:p>
        </p:txBody>
      </p:sp>
      <p:pic>
        <p:nvPicPr>
          <p:cNvPr id="4" name="Picture 3" descr="Screen Shot 2017-11-30 at 11.0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03" y="3007841"/>
            <a:ext cx="4118616" cy="239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6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1-30 at 11.0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87" y="1735138"/>
            <a:ext cx="2852389" cy="276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8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10.) </a:t>
            </a:r>
            <a:endParaRPr lang="en-US" dirty="0"/>
          </a:p>
        </p:txBody>
      </p:sp>
      <p:pic>
        <p:nvPicPr>
          <p:cNvPr id="4" name="Picture 3" descr="Screen Shot 2017-11-30 at 11.2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0" y="2301084"/>
            <a:ext cx="8542957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9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7-11-30 at 11.2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48" y="1486625"/>
            <a:ext cx="4991100" cy="850900"/>
          </a:xfrm>
          <a:prstGeom prst="rect">
            <a:avLst/>
          </a:prstGeom>
        </p:spPr>
      </p:pic>
      <p:pic>
        <p:nvPicPr>
          <p:cNvPr id="7" name="Picture 6" descr="Screen Shot 2017-11-30 at 11.26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48" y="2683665"/>
            <a:ext cx="52324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3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1.) Describe the transformations from the graph of f(x)=|</a:t>
            </a:r>
            <a:r>
              <a:rPr lang="en-US" dirty="0" err="1" smtClean="0"/>
              <a:t>x|to</a:t>
            </a:r>
            <a:r>
              <a:rPr lang="en-US" dirty="0" smtClean="0"/>
              <a:t> the graph of the given function. Then graph the function.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7-11-30 at 10.3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36" y="2689921"/>
            <a:ext cx="3017764" cy="7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7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7-11-30 at 10.5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5" y="1021171"/>
            <a:ext cx="7498471" cy="38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0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1-30 at 10.5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05" y="840922"/>
            <a:ext cx="5459865" cy="49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8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Graph the linear function.</a:t>
            </a:r>
            <a:endParaRPr lang="en-US" dirty="0"/>
          </a:p>
        </p:txBody>
      </p:sp>
      <p:pic>
        <p:nvPicPr>
          <p:cNvPr id="6" name="Picture 5" descr="Screen Shot 2017-11-30 at 11.11.5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2"/>
          <a:stretch/>
        </p:blipFill>
        <p:spPr>
          <a:xfrm>
            <a:off x="404048" y="2790347"/>
            <a:ext cx="8496300" cy="12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4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1-30 at 11.1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32" y="783296"/>
            <a:ext cx="56007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1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16.) Graph the following equation. </a:t>
            </a:r>
            <a:endParaRPr lang="en-US" dirty="0"/>
          </a:p>
        </p:txBody>
      </p:sp>
      <p:pic>
        <p:nvPicPr>
          <p:cNvPr id="5" name="Picture 4" descr="Screen Shot 2017-11-30 at 11.1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10" y="2380931"/>
            <a:ext cx="3470370" cy="8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8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1-30 at 11.17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31" y="355865"/>
            <a:ext cx="41656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1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17.) </a:t>
            </a:r>
            <a:endParaRPr lang="en-US" dirty="0"/>
          </a:p>
        </p:txBody>
      </p:sp>
      <p:pic>
        <p:nvPicPr>
          <p:cNvPr id="4" name="Picture 3" descr="Screen Shot 2017-11-30 at 11.2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41" y="400974"/>
            <a:ext cx="3516655" cy="59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1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11-30 at 11.29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/>
          <a:stretch/>
        </p:blipFill>
        <p:spPr>
          <a:xfrm>
            <a:off x="2665401" y="683880"/>
            <a:ext cx="3657600" cy="52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4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18.) </a:t>
            </a:r>
            <a:endParaRPr lang="en-US" dirty="0"/>
          </a:p>
        </p:txBody>
      </p:sp>
      <p:pic>
        <p:nvPicPr>
          <p:cNvPr id="4" name="Picture 3" descr="Screen Shot 2017-11-30 at 11.34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5" y="2422521"/>
            <a:ext cx="85090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1.) -3</a:t>
            </a:r>
          </a:p>
          <a:p>
            <a:pPr marL="0" indent="0">
              <a:buNone/>
            </a:pPr>
            <a:r>
              <a:rPr lang="en-US" dirty="0" smtClean="0"/>
              <a:t>2.) 12</a:t>
            </a:r>
          </a:p>
          <a:p>
            <a:pPr marL="0" indent="0">
              <a:buNone/>
            </a:pPr>
            <a:r>
              <a:rPr lang="en-US" dirty="0" smtClean="0"/>
              <a:t>3.) -2</a:t>
            </a:r>
          </a:p>
          <a:p>
            <a:pPr marL="0" indent="0">
              <a:buNone/>
            </a:pPr>
            <a:r>
              <a:rPr lang="en-US" dirty="0" smtClean="0"/>
              <a:t>4.) 8.5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4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1-30 at 10.3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87" y="1371600"/>
            <a:ext cx="4510947" cy="458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7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807462" cy="40560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</a:t>
            </a:r>
            <a:r>
              <a:rPr lang="en-US" dirty="0"/>
              <a:t>) Describe the transformations from the graph of </a:t>
            </a:r>
            <a:r>
              <a:rPr lang="en-US" dirty="0" smtClean="0"/>
              <a:t>f</a:t>
            </a:r>
            <a:r>
              <a:rPr lang="en-US" dirty="0"/>
              <a:t>(x)=|x</a:t>
            </a:r>
            <a:r>
              <a:rPr lang="en-US" dirty="0" smtClean="0"/>
              <a:t>| to </a:t>
            </a:r>
            <a:r>
              <a:rPr lang="en-US" dirty="0"/>
              <a:t>the graph of the given function. Then graph the function.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7-11-30 at 10.39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91" y="3182475"/>
            <a:ext cx="2961944" cy="5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1-30 at 10.4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29" y="784552"/>
            <a:ext cx="38862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0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3.) </a:t>
            </a:r>
            <a:endParaRPr lang="en-US" dirty="0"/>
          </a:p>
        </p:txBody>
      </p:sp>
      <p:pic>
        <p:nvPicPr>
          <p:cNvPr id="4" name="Picture 3" descr="Screen Shot 2017-11-30 at 10.42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45" y="1735138"/>
            <a:ext cx="5206253" cy="252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7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1-30 at 10.4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60" y="2400562"/>
            <a:ext cx="6071301" cy="16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3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4.) </a:t>
            </a:r>
            <a:endParaRPr lang="en-US" dirty="0"/>
          </a:p>
        </p:txBody>
      </p:sp>
      <p:pic>
        <p:nvPicPr>
          <p:cNvPr id="4" name="Picture 3" descr="Screen Shot 2017-11-30 at 10.4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61" y="1735138"/>
            <a:ext cx="6546546" cy="17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11-30 at 10.49.4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/>
          <a:stretch/>
        </p:blipFill>
        <p:spPr>
          <a:xfrm>
            <a:off x="1577712" y="1577885"/>
            <a:ext cx="5353641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1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71</TotalTime>
  <Words>144</Words>
  <Application>Microsoft Macintosh PowerPoint</Application>
  <PresentationFormat>On-screen Show (4:3)</PresentationFormat>
  <Paragraphs>17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Inkwell</vt:lpstr>
      <vt:lpstr>Chapter 3 Practice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Practice Test</dc:title>
  <dc:creator>Sarah Stone</dc:creator>
  <cp:lastModifiedBy>Sarah Stone</cp:lastModifiedBy>
  <cp:revision>8</cp:revision>
  <dcterms:created xsi:type="dcterms:W3CDTF">2017-12-01T06:31:53Z</dcterms:created>
  <dcterms:modified xsi:type="dcterms:W3CDTF">2017-12-01T14:53:03Z</dcterms:modified>
</cp:coreProperties>
</file>